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70" r:id="rId4"/>
    <p:sldId id="272" r:id="rId5"/>
    <p:sldId id="265" r:id="rId6"/>
    <p:sldId id="259" r:id="rId7"/>
    <p:sldId id="274" r:id="rId8"/>
    <p:sldId id="266" r:id="rId9"/>
    <p:sldId id="279" r:id="rId10"/>
    <p:sldId id="281" r:id="rId11"/>
    <p:sldId id="280" r:id="rId12"/>
    <p:sldId id="282" r:id="rId13"/>
    <p:sldId id="275" r:id="rId14"/>
    <p:sldId id="263" r:id="rId15"/>
    <p:sldId id="276" r:id="rId16"/>
    <p:sldId id="277" r:id="rId17"/>
    <p:sldId id="269" r:id="rId18"/>
    <p:sldId id="278" r:id="rId19"/>
    <p:sldId id="273" r:id="rId20"/>
    <p:sldId id="271" r:id="rId21"/>
    <p:sldId id="285" r:id="rId22"/>
    <p:sldId id="268" r:id="rId23"/>
    <p:sldId id="262" r:id="rId24"/>
    <p:sldId id="283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56C6AC"/>
    <a:srgbClr val="64A8FC"/>
    <a:srgbClr val="938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7DDBA-F89B-41AB-95A7-9941DA547A0D}" v="36" dt="2024-02-04T12:10:20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336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ogmann, Helena" userId="50d0dc24-5c56-44d2-8dd9-0c3aa4c3b0bd" providerId="ADAL" clId="{5807DDBA-F89B-41AB-95A7-9941DA547A0D}"/>
    <pc:docChg chg="undo custSel addSld delSld modSld sldOrd">
      <pc:chgData name="Krogmann, Helena" userId="50d0dc24-5c56-44d2-8dd9-0c3aa4c3b0bd" providerId="ADAL" clId="{5807DDBA-F89B-41AB-95A7-9941DA547A0D}" dt="2024-02-04T11:54:51.913" v="696" actId="1038"/>
      <pc:docMkLst>
        <pc:docMk/>
      </pc:docMkLst>
      <pc:sldChg chg="modSp mod">
        <pc:chgData name="Krogmann, Helena" userId="50d0dc24-5c56-44d2-8dd9-0c3aa4c3b0bd" providerId="ADAL" clId="{5807DDBA-F89B-41AB-95A7-9941DA547A0D}" dt="2024-02-04T10:48:09.240" v="43" actId="1037"/>
        <pc:sldMkLst>
          <pc:docMk/>
          <pc:sldMk cId="309076548" sldId="258"/>
        </pc:sldMkLst>
        <pc:spChg chg="mod">
          <ac:chgData name="Krogmann, Helena" userId="50d0dc24-5c56-44d2-8dd9-0c3aa4c3b0bd" providerId="ADAL" clId="{5807DDBA-F89B-41AB-95A7-9941DA547A0D}" dt="2024-02-04T10:48:09.240" v="43" actId="1037"/>
          <ac:spMkLst>
            <pc:docMk/>
            <pc:sldMk cId="309076548" sldId="258"/>
            <ac:spMk id="6" creationId="{E2A96504-90E2-3080-1C5A-0EBFA1D23AB2}"/>
          </ac:spMkLst>
        </pc:spChg>
      </pc:sldChg>
      <pc:sldChg chg="modSp mod ord">
        <pc:chgData name="Krogmann, Helena" userId="50d0dc24-5c56-44d2-8dd9-0c3aa4c3b0bd" providerId="ADAL" clId="{5807DDBA-F89B-41AB-95A7-9941DA547A0D}" dt="2024-02-04T10:55:44.875" v="173"/>
        <pc:sldMkLst>
          <pc:docMk/>
          <pc:sldMk cId="112926521" sldId="260"/>
        </pc:sldMkLst>
        <pc:spChg chg="mod">
          <ac:chgData name="Krogmann, Helena" userId="50d0dc24-5c56-44d2-8dd9-0c3aa4c3b0bd" providerId="ADAL" clId="{5807DDBA-F89B-41AB-95A7-9941DA547A0D}" dt="2024-02-04T10:49:56.513" v="64" actId="1076"/>
          <ac:spMkLst>
            <pc:docMk/>
            <pc:sldMk cId="112926521" sldId="260"/>
            <ac:spMk id="2" creationId="{6D77881E-BCCF-70FC-DDE8-4995430DD908}"/>
          </ac:spMkLst>
        </pc:spChg>
        <pc:spChg chg="mod">
          <ac:chgData name="Krogmann, Helena" userId="50d0dc24-5c56-44d2-8dd9-0c3aa4c3b0bd" providerId="ADAL" clId="{5807DDBA-F89B-41AB-95A7-9941DA547A0D}" dt="2024-02-04T10:49:59.851" v="65" actId="1076"/>
          <ac:spMkLst>
            <pc:docMk/>
            <pc:sldMk cId="112926521" sldId="260"/>
            <ac:spMk id="5" creationId="{91843C50-FF2C-70C2-20CC-4CD57FD98B10}"/>
          </ac:spMkLst>
        </pc:spChg>
      </pc:sldChg>
      <pc:sldChg chg="del">
        <pc:chgData name="Krogmann, Helena" userId="50d0dc24-5c56-44d2-8dd9-0c3aa4c3b0bd" providerId="ADAL" clId="{5807DDBA-F89B-41AB-95A7-9941DA547A0D}" dt="2024-02-04T11:07:50.794" v="307" actId="47"/>
        <pc:sldMkLst>
          <pc:docMk/>
          <pc:sldMk cId="287462512" sldId="261"/>
        </pc:sldMkLst>
      </pc:sldChg>
      <pc:sldChg chg="delSp modSp add mod setBg delDesignElem">
        <pc:chgData name="Krogmann, Helena" userId="50d0dc24-5c56-44d2-8dd9-0c3aa4c3b0bd" providerId="ADAL" clId="{5807DDBA-F89B-41AB-95A7-9941DA547A0D}" dt="2024-02-04T11:18:52.069" v="641" actId="255"/>
        <pc:sldMkLst>
          <pc:docMk/>
          <pc:sldMk cId="2542535251" sldId="263"/>
        </pc:sldMkLst>
        <pc:spChg chg="mod">
          <ac:chgData name="Krogmann, Helena" userId="50d0dc24-5c56-44d2-8dd9-0c3aa4c3b0bd" providerId="ADAL" clId="{5807DDBA-F89B-41AB-95A7-9941DA547A0D}" dt="2024-02-04T11:18:52.069" v="641" actId="255"/>
          <ac:spMkLst>
            <pc:docMk/>
            <pc:sldMk cId="2542535251" sldId="263"/>
            <ac:spMk id="2" creationId="{B394DD53-501A-EF34-68DA-60D5EE4D046E}"/>
          </ac:spMkLst>
        </pc:spChg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2542535251" sldId="263"/>
            <ac:spMk id="19" creationId="{2ABE1108-6423-4E53-85A1-817683043C77}"/>
          </ac:spMkLst>
        </pc:spChg>
      </pc:sldChg>
      <pc:sldChg chg="addSp delSp modSp add del mod setBg delDesignElem">
        <pc:chgData name="Krogmann, Helena" userId="50d0dc24-5c56-44d2-8dd9-0c3aa4c3b0bd" providerId="ADAL" clId="{5807DDBA-F89B-41AB-95A7-9941DA547A0D}" dt="2024-02-04T11:02:37.661" v="257" actId="47"/>
        <pc:sldMkLst>
          <pc:docMk/>
          <pc:sldMk cId="344316774" sldId="264"/>
        </pc:sldMkLst>
        <pc:spChg chg="mod">
          <ac:chgData name="Krogmann, Helena" userId="50d0dc24-5c56-44d2-8dd9-0c3aa4c3b0bd" providerId="ADAL" clId="{5807DDBA-F89B-41AB-95A7-9941DA547A0D}" dt="2024-02-04T11:02:25.772" v="256" actId="207"/>
          <ac:spMkLst>
            <pc:docMk/>
            <pc:sldMk cId="344316774" sldId="264"/>
            <ac:spMk id="2" creationId="{977BE534-81F4-AB3B-1918-B8948707E3B5}"/>
          </ac:spMkLst>
        </pc:spChg>
        <pc:spChg chg="mod">
          <ac:chgData name="Krogmann, Helena" userId="50d0dc24-5c56-44d2-8dd9-0c3aa4c3b0bd" providerId="ADAL" clId="{5807DDBA-F89B-41AB-95A7-9941DA547A0D}" dt="2024-02-04T11:02:21.865" v="255" actId="207"/>
          <ac:spMkLst>
            <pc:docMk/>
            <pc:sldMk cId="344316774" sldId="264"/>
            <ac:spMk id="3" creationId="{A4814D82-DD83-2D26-9C12-C6DBCD15050A}"/>
          </ac:spMkLst>
        </pc:spChg>
        <pc:spChg chg="add mod ord">
          <ac:chgData name="Krogmann, Helena" userId="50d0dc24-5c56-44d2-8dd9-0c3aa4c3b0bd" providerId="ADAL" clId="{5807DDBA-F89B-41AB-95A7-9941DA547A0D}" dt="2024-02-04T11:02:15.670" v="254" actId="167"/>
          <ac:spMkLst>
            <pc:docMk/>
            <pc:sldMk cId="344316774" sldId="264"/>
            <ac:spMk id="4" creationId="{FC7FF2F7-CE34-537D-958B-3716E2CD28CE}"/>
          </ac:spMkLst>
        </pc:spChg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344316774" sldId="264"/>
            <ac:spMk id="9" creationId="{2C61293E-6EBE-43EF-A52C-9BEBFD7679D4}"/>
          </ac:spMkLst>
        </pc:spChg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344316774" sldId="264"/>
            <ac:spMk id="11" creationId="{3FCFB1DE-0B7E-48CC-BA90-B2AB0889F9D6}"/>
          </ac:spMkLst>
        </pc:spChg>
      </pc:sldChg>
      <pc:sldChg chg="addSp delSp modSp mod">
        <pc:chgData name="Krogmann, Helena" userId="50d0dc24-5c56-44d2-8dd9-0c3aa4c3b0bd" providerId="ADAL" clId="{5807DDBA-F89B-41AB-95A7-9941DA547A0D}" dt="2024-02-04T11:04:54.224" v="260" actId="962"/>
        <pc:sldMkLst>
          <pc:docMk/>
          <pc:sldMk cId="1766934728" sldId="266"/>
        </pc:sldMkLst>
        <pc:spChg chg="add del mod">
          <ac:chgData name="Krogmann, Helena" userId="50d0dc24-5c56-44d2-8dd9-0c3aa4c3b0bd" providerId="ADAL" clId="{5807DDBA-F89B-41AB-95A7-9941DA547A0D}" dt="2024-02-04T10:57:14.872" v="215" actId="1076"/>
          <ac:spMkLst>
            <pc:docMk/>
            <pc:sldMk cId="1766934728" sldId="266"/>
            <ac:spMk id="2" creationId="{6D77881E-BCCF-70FC-DDE8-4995430DD908}"/>
          </ac:spMkLst>
        </pc:spChg>
        <pc:spChg chg="del">
          <ac:chgData name="Krogmann, Helena" userId="50d0dc24-5c56-44d2-8dd9-0c3aa4c3b0bd" providerId="ADAL" clId="{5807DDBA-F89B-41AB-95A7-9941DA547A0D}" dt="2024-02-04T10:57:11.736" v="213" actId="478"/>
          <ac:spMkLst>
            <pc:docMk/>
            <pc:sldMk cId="1766934728" sldId="266"/>
            <ac:spMk id="3" creationId="{754413E3-0CAC-3A86-CF2C-D4EF3289DD64}"/>
          </ac:spMkLst>
        </pc:spChg>
        <pc:spChg chg="mod">
          <ac:chgData name="Krogmann, Helena" userId="50d0dc24-5c56-44d2-8dd9-0c3aa4c3b0bd" providerId="ADAL" clId="{5807DDBA-F89B-41AB-95A7-9941DA547A0D}" dt="2024-02-04T10:59:12.801" v="229" actId="20577"/>
          <ac:spMkLst>
            <pc:docMk/>
            <pc:sldMk cId="1766934728" sldId="266"/>
            <ac:spMk id="4" creationId="{C549BB21-913E-7CE7-2E51-F2F67C1B009C}"/>
          </ac:spMkLst>
        </pc:spChg>
        <pc:picChg chg="add mod">
          <ac:chgData name="Krogmann, Helena" userId="50d0dc24-5c56-44d2-8dd9-0c3aa4c3b0bd" providerId="ADAL" clId="{5807DDBA-F89B-41AB-95A7-9941DA547A0D}" dt="2024-02-04T11:04:54.224" v="260" actId="962"/>
          <ac:picMkLst>
            <pc:docMk/>
            <pc:sldMk cId="1766934728" sldId="266"/>
            <ac:picMk id="6" creationId="{1469BA04-2327-3C19-FD10-C9B4034595AB}"/>
          </ac:picMkLst>
        </pc:picChg>
      </pc:sldChg>
      <pc:sldChg chg="addSp delSp modSp del mod ord delAnim modAnim">
        <pc:chgData name="Krogmann, Helena" userId="50d0dc24-5c56-44d2-8dd9-0c3aa4c3b0bd" providerId="ADAL" clId="{5807DDBA-F89B-41AB-95A7-9941DA547A0D}" dt="2024-02-04T11:53:34.745" v="695" actId="47"/>
        <pc:sldMkLst>
          <pc:docMk/>
          <pc:sldMk cId="2600956736" sldId="267"/>
        </pc:sldMkLst>
        <pc:spChg chg="del">
          <ac:chgData name="Krogmann, Helena" userId="50d0dc24-5c56-44d2-8dd9-0c3aa4c3b0bd" providerId="ADAL" clId="{5807DDBA-F89B-41AB-95A7-9941DA547A0D}" dt="2024-02-04T11:11:23.956" v="516" actId="478"/>
          <ac:spMkLst>
            <pc:docMk/>
            <pc:sldMk cId="2600956736" sldId="267"/>
            <ac:spMk id="2" creationId="{6D77881E-BCCF-70FC-DDE8-4995430DD908}"/>
          </ac:spMkLst>
        </pc:spChg>
        <pc:picChg chg="add del mod">
          <ac:chgData name="Krogmann, Helena" userId="50d0dc24-5c56-44d2-8dd9-0c3aa4c3b0bd" providerId="ADAL" clId="{5807DDBA-F89B-41AB-95A7-9941DA547A0D}" dt="2024-02-04T11:50:14.072" v="668" actId="478"/>
          <ac:picMkLst>
            <pc:docMk/>
            <pc:sldMk cId="2600956736" sldId="267"/>
            <ac:picMk id="4" creationId="{8FBC7788-4F59-9325-3B04-E3D90E2991AC}"/>
          </ac:picMkLst>
        </pc:picChg>
        <pc:picChg chg="mod modCrop">
          <ac:chgData name="Krogmann, Helena" userId="50d0dc24-5c56-44d2-8dd9-0c3aa4c3b0bd" providerId="ADAL" clId="{5807DDBA-F89B-41AB-95A7-9941DA547A0D}" dt="2024-02-04T11:11:35.484" v="520" actId="732"/>
          <ac:picMkLst>
            <pc:docMk/>
            <pc:sldMk cId="2600956736" sldId="267"/>
            <ac:picMk id="5" creationId="{559DC325-7679-5556-34C1-97948B2A38B8}"/>
          </ac:picMkLst>
        </pc:picChg>
        <pc:picChg chg="add del mod">
          <ac:chgData name="Krogmann, Helena" userId="50d0dc24-5c56-44d2-8dd9-0c3aa4c3b0bd" providerId="ADAL" clId="{5807DDBA-F89B-41AB-95A7-9941DA547A0D}" dt="2024-02-04T11:51:16.415" v="679" actId="478"/>
          <ac:picMkLst>
            <pc:docMk/>
            <pc:sldMk cId="2600956736" sldId="267"/>
            <ac:picMk id="6" creationId="{69506253-B57F-BF4A-B054-3E05FA93E00D}"/>
          </ac:picMkLst>
        </pc:picChg>
        <pc:picChg chg="add mod">
          <ac:chgData name="Krogmann, Helena" userId="50d0dc24-5c56-44d2-8dd9-0c3aa4c3b0bd" providerId="ADAL" clId="{5807DDBA-F89B-41AB-95A7-9941DA547A0D}" dt="2024-02-04T11:51:33.981" v="684" actId="14100"/>
          <ac:picMkLst>
            <pc:docMk/>
            <pc:sldMk cId="2600956736" sldId="267"/>
            <ac:picMk id="7" creationId="{D5FB671B-1DFE-3AF4-0C4B-626E15806C72}"/>
          </ac:picMkLst>
        </pc:picChg>
      </pc:sldChg>
      <pc:sldChg chg="addSp delSp modSp mod modAnim">
        <pc:chgData name="Krogmann, Helena" userId="50d0dc24-5c56-44d2-8dd9-0c3aa4c3b0bd" providerId="ADAL" clId="{5807DDBA-F89B-41AB-95A7-9941DA547A0D}" dt="2024-02-04T10:44:18.794" v="4" actId="14100"/>
        <pc:sldMkLst>
          <pc:docMk/>
          <pc:sldMk cId="3748971358" sldId="268"/>
        </pc:sldMkLst>
        <pc:spChg chg="del">
          <ac:chgData name="Krogmann, Helena" userId="50d0dc24-5c56-44d2-8dd9-0c3aa4c3b0bd" providerId="ADAL" clId="{5807DDBA-F89B-41AB-95A7-9941DA547A0D}" dt="2024-02-04T10:44:07.332" v="1" actId="478"/>
          <ac:spMkLst>
            <pc:docMk/>
            <pc:sldMk cId="3748971358" sldId="268"/>
            <ac:spMk id="4" creationId="{3DEF9B0D-BD92-8D5B-0456-DBDE9D24BF97}"/>
          </ac:spMkLst>
        </pc:spChg>
        <pc:spChg chg="add del mod">
          <ac:chgData name="Krogmann, Helena" userId="50d0dc24-5c56-44d2-8dd9-0c3aa4c3b0bd" providerId="ADAL" clId="{5807DDBA-F89B-41AB-95A7-9941DA547A0D}" dt="2024-02-04T10:44:12.551" v="2" actId="478"/>
          <ac:spMkLst>
            <pc:docMk/>
            <pc:sldMk cId="3748971358" sldId="268"/>
            <ac:spMk id="6" creationId="{82AB2B9E-3E91-0850-46E1-F20E3DF5F4ED}"/>
          </ac:spMkLst>
        </pc:spChg>
        <pc:picChg chg="add mod">
          <ac:chgData name="Krogmann, Helena" userId="50d0dc24-5c56-44d2-8dd9-0c3aa4c3b0bd" providerId="ADAL" clId="{5807DDBA-F89B-41AB-95A7-9941DA547A0D}" dt="2024-02-04T10:44:18.794" v="4" actId="14100"/>
          <ac:picMkLst>
            <pc:docMk/>
            <pc:sldMk cId="3748971358" sldId="268"/>
            <ac:picMk id="3" creationId="{9B466599-D1FC-CA52-B556-2EB467508D1F}"/>
          </ac:picMkLst>
        </pc:picChg>
      </pc:sldChg>
      <pc:sldChg chg="del">
        <pc:chgData name="Krogmann, Helena" userId="50d0dc24-5c56-44d2-8dd9-0c3aa4c3b0bd" providerId="ADAL" clId="{5807DDBA-F89B-41AB-95A7-9941DA547A0D}" dt="2024-02-04T10:44:45.483" v="6" actId="47"/>
        <pc:sldMkLst>
          <pc:docMk/>
          <pc:sldMk cId="1250718666" sldId="269"/>
        </pc:sldMkLst>
      </pc:sldChg>
      <pc:sldChg chg="addSp delSp modSp add mod setBg delDesignElem">
        <pc:chgData name="Krogmann, Helena" userId="50d0dc24-5c56-44d2-8dd9-0c3aa4c3b0bd" providerId="ADAL" clId="{5807DDBA-F89B-41AB-95A7-9941DA547A0D}" dt="2024-02-04T11:01:07.201" v="248" actId="1076"/>
        <pc:sldMkLst>
          <pc:docMk/>
          <pc:sldMk cId="2856660495" sldId="269"/>
        </pc:sldMkLst>
        <pc:spChg chg="del">
          <ac:chgData name="Krogmann, Helena" userId="50d0dc24-5c56-44d2-8dd9-0c3aa4c3b0bd" providerId="ADAL" clId="{5807DDBA-F89B-41AB-95A7-9941DA547A0D}" dt="2024-02-04T11:00:02.036" v="241" actId="478"/>
          <ac:spMkLst>
            <pc:docMk/>
            <pc:sldMk cId="2856660495" sldId="269"/>
            <ac:spMk id="2" creationId="{89A26F2F-2C59-917D-6E81-4918D4263D2C}"/>
          </ac:spMkLst>
        </pc:spChg>
        <pc:spChg chg="add del mod">
          <ac:chgData name="Krogmann, Helena" userId="50d0dc24-5c56-44d2-8dd9-0c3aa4c3b0bd" providerId="ADAL" clId="{5807DDBA-F89B-41AB-95A7-9941DA547A0D}" dt="2024-02-04T11:00:04.189" v="242" actId="478"/>
          <ac:spMkLst>
            <pc:docMk/>
            <pc:sldMk cId="2856660495" sldId="269"/>
            <ac:spMk id="5" creationId="{678F3C8B-38F4-8EBF-9572-DB68E1F97CB8}"/>
          </ac:spMkLst>
        </pc:spChg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2856660495" sldId="269"/>
            <ac:spMk id="37" creationId="{64C76F5A-B29F-FFBB-BA77-F1DFDBAA905A}"/>
          </ac:spMkLst>
        </pc:spChg>
        <pc:picChg chg="mod modCrop">
          <ac:chgData name="Krogmann, Helena" userId="50d0dc24-5c56-44d2-8dd9-0c3aa4c3b0bd" providerId="ADAL" clId="{5807DDBA-F89B-41AB-95A7-9941DA547A0D}" dt="2024-02-04T11:01:07.201" v="248" actId="1076"/>
          <ac:picMkLst>
            <pc:docMk/>
            <pc:sldMk cId="2856660495" sldId="269"/>
            <ac:picMk id="4" creationId="{A012783C-0926-7F5B-8181-78895F29BFC8}"/>
          </ac:picMkLst>
        </pc:picChg>
      </pc:sldChg>
      <pc:sldChg chg="addSp delSp modSp mod">
        <pc:chgData name="Krogmann, Helena" userId="50d0dc24-5c56-44d2-8dd9-0c3aa4c3b0bd" providerId="ADAL" clId="{5807DDBA-F89B-41AB-95A7-9941DA547A0D}" dt="2024-02-04T10:55:23.746" v="171" actId="1036"/>
        <pc:sldMkLst>
          <pc:docMk/>
          <pc:sldMk cId="3371146671" sldId="270"/>
        </pc:sldMkLst>
        <pc:spChg chg="add del mod">
          <ac:chgData name="Krogmann, Helena" userId="50d0dc24-5c56-44d2-8dd9-0c3aa4c3b0bd" providerId="ADAL" clId="{5807DDBA-F89B-41AB-95A7-9941DA547A0D}" dt="2024-02-04T10:55:09.026" v="153" actId="478"/>
          <ac:spMkLst>
            <pc:docMk/>
            <pc:sldMk cId="3371146671" sldId="270"/>
            <ac:spMk id="2" creationId="{6D77881E-BCCF-70FC-DDE8-4995430DD908}"/>
          </ac:spMkLst>
        </pc:spChg>
        <pc:spChg chg="add mod">
          <ac:chgData name="Krogmann, Helena" userId="50d0dc24-5c56-44d2-8dd9-0c3aa4c3b0bd" providerId="ADAL" clId="{5807DDBA-F89B-41AB-95A7-9941DA547A0D}" dt="2024-02-04T10:52:27.923" v="80" actId="1076"/>
          <ac:spMkLst>
            <pc:docMk/>
            <pc:sldMk cId="3371146671" sldId="270"/>
            <ac:spMk id="3" creationId="{C33EF7D5-5C91-95A1-90AB-30F19725E85E}"/>
          </ac:spMkLst>
        </pc:spChg>
        <pc:spChg chg="add mod">
          <ac:chgData name="Krogmann, Helena" userId="50d0dc24-5c56-44d2-8dd9-0c3aa4c3b0bd" providerId="ADAL" clId="{5807DDBA-F89B-41AB-95A7-9941DA547A0D}" dt="2024-02-04T10:52:48.030" v="97" actId="1038"/>
          <ac:spMkLst>
            <pc:docMk/>
            <pc:sldMk cId="3371146671" sldId="270"/>
            <ac:spMk id="4" creationId="{40CADF29-21AA-FFF2-461A-476A8BE4857A}"/>
          </ac:spMkLst>
        </pc:spChg>
        <pc:spChg chg="del">
          <ac:chgData name="Krogmann, Helena" userId="50d0dc24-5c56-44d2-8dd9-0c3aa4c3b0bd" providerId="ADAL" clId="{5807DDBA-F89B-41AB-95A7-9941DA547A0D}" dt="2024-02-04T10:50:55.056" v="69" actId="478"/>
          <ac:spMkLst>
            <pc:docMk/>
            <pc:sldMk cId="3371146671" sldId="270"/>
            <ac:spMk id="5" creationId="{88BB441C-5955-11DE-1E51-E1B1CCA477F5}"/>
          </ac:spMkLst>
        </pc:spChg>
        <pc:spChg chg="add mod">
          <ac:chgData name="Krogmann, Helena" userId="50d0dc24-5c56-44d2-8dd9-0c3aa4c3b0bd" providerId="ADAL" clId="{5807DDBA-F89B-41AB-95A7-9941DA547A0D}" dt="2024-02-04T10:52:41.060" v="82" actId="1076"/>
          <ac:spMkLst>
            <pc:docMk/>
            <pc:sldMk cId="3371146671" sldId="270"/>
            <ac:spMk id="6" creationId="{5D8C6D51-DEA6-02EB-2BFA-5BF489E2AECC}"/>
          </ac:spMkLst>
        </pc:spChg>
        <pc:spChg chg="add mod">
          <ac:chgData name="Krogmann, Helena" userId="50d0dc24-5c56-44d2-8dd9-0c3aa4c3b0bd" providerId="ADAL" clId="{5807DDBA-F89B-41AB-95A7-9941DA547A0D}" dt="2024-02-04T10:54:15.983" v="126" actId="207"/>
          <ac:spMkLst>
            <pc:docMk/>
            <pc:sldMk cId="3371146671" sldId="270"/>
            <ac:spMk id="7" creationId="{C4FD4785-C98A-20D4-EE6B-31EF59021A2B}"/>
          </ac:spMkLst>
        </pc:spChg>
        <pc:spChg chg="add del mod">
          <ac:chgData name="Krogmann, Helena" userId="50d0dc24-5c56-44d2-8dd9-0c3aa4c3b0bd" providerId="ADAL" clId="{5807DDBA-F89B-41AB-95A7-9941DA547A0D}" dt="2024-02-04T10:55:11.519" v="154" actId="478"/>
          <ac:spMkLst>
            <pc:docMk/>
            <pc:sldMk cId="3371146671" sldId="270"/>
            <ac:spMk id="8" creationId="{935DDA13-C0D6-AC91-C82D-7E1B5C6B0186}"/>
          </ac:spMkLst>
        </pc:spChg>
        <pc:spChg chg="add mod">
          <ac:chgData name="Krogmann, Helena" userId="50d0dc24-5c56-44d2-8dd9-0c3aa4c3b0bd" providerId="ADAL" clId="{5807DDBA-F89B-41AB-95A7-9941DA547A0D}" dt="2024-02-04T10:55:04.634" v="151" actId="1076"/>
          <ac:spMkLst>
            <pc:docMk/>
            <pc:sldMk cId="3371146671" sldId="270"/>
            <ac:spMk id="9" creationId="{57063C24-D4AF-0BFE-6D90-16DA7FBD7C9A}"/>
          </ac:spMkLst>
        </pc:spChg>
        <pc:spChg chg="add mod">
          <ac:chgData name="Krogmann, Helena" userId="50d0dc24-5c56-44d2-8dd9-0c3aa4c3b0bd" providerId="ADAL" clId="{5807DDBA-F89B-41AB-95A7-9941DA547A0D}" dt="2024-02-04T10:54:50.899" v="147" actId="20577"/>
          <ac:spMkLst>
            <pc:docMk/>
            <pc:sldMk cId="3371146671" sldId="270"/>
            <ac:spMk id="10" creationId="{00A187AE-BD36-E5F8-9022-77C2B7933E69}"/>
          </ac:spMkLst>
        </pc:spChg>
        <pc:spChg chg="add mod">
          <ac:chgData name="Krogmann, Helena" userId="50d0dc24-5c56-44d2-8dd9-0c3aa4c3b0bd" providerId="ADAL" clId="{5807DDBA-F89B-41AB-95A7-9941DA547A0D}" dt="2024-02-04T10:55:23.746" v="171" actId="1036"/>
          <ac:spMkLst>
            <pc:docMk/>
            <pc:sldMk cId="3371146671" sldId="270"/>
            <ac:spMk id="11" creationId="{4BC42F0F-30ED-957D-12B5-C78C30F441A9}"/>
          </ac:spMkLst>
        </pc:spChg>
      </pc:sldChg>
      <pc:sldChg chg="modSp add mod ord">
        <pc:chgData name="Krogmann, Helena" userId="50d0dc24-5c56-44d2-8dd9-0c3aa4c3b0bd" providerId="ADAL" clId="{5807DDBA-F89B-41AB-95A7-9941DA547A0D}" dt="2024-02-04T11:54:51.913" v="696" actId="1038"/>
        <pc:sldMkLst>
          <pc:docMk/>
          <pc:sldMk cId="667955782" sldId="271"/>
        </pc:sldMkLst>
        <pc:picChg chg="mod">
          <ac:chgData name="Krogmann, Helena" userId="50d0dc24-5c56-44d2-8dd9-0c3aa4c3b0bd" providerId="ADAL" clId="{5807DDBA-F89B-41AB-95A7-9941DA547A0D}" dt="2024-02-04T11:54:51.913" v="696" actId="1038"/>
          <ac:picMkLst>
            <pc:docMk/>
            <pc:sldMk cId="667955782" sldId="271"/>
            <ac:picMk id="3" creationId="{9B466599-D1FC-CA52-B556-2EB467508D1F}"/>
          </ac:picMkLst>
        </pc:picChg>
      </pc:sldChg>
      <pc:sldChg chg="add">
        <pc:chgData name="Krogmann, Helena" userId="50d0dc24-5c56-44d2-8dd9-0c3aa4c3b0bd" providerId="ADAL" clId="{5807DDBA-F89B-41AB-95A7-9941DA547A0D}" dt="2024-02-04T10:50:51.706" v="68" actId="2890"/>
        <pc:sldMkLst>
          <pc:docMk/>
          <pc:sldMk cId="2260456880" sldId="272"/>
        </pc:sldMkLst>
      </pc:sldChg>
      <pc:sldChg chg="add">
        <pc:chgData name="Krogmann, Helena" userId="50d0dc24-5c56-44d2-8dd9-0c3aa4c3b0bd" providerId="ADAL" clId="{5807DDBA-F89B-41AB-95A7-9941DA547A0D}" dt="2024-02-04T10:59:04.176" v="217"/>
        <pc:sldMkLst>
          <pc:docMk/>
          <pc:sldMk cId="838914657" sldId="273"/>
        </pc:sldMkLst>
      </pc:sldChg>
      <pc:sldChg chg="addSp delSp modSp add mod ord setBg delDesignElem">
        <pc:chgData name="Krogmann, Helena" userId="50d0dc24-5c56-44d2-8dd9-0c3aa4c3b0bd" providerId="ADAL" clId="{5807DDBA-F89B-41AB-95A7-9941DA547A0D}" dt="2024-02-04T11:18:04.707" v="640" actId="207"/>
        <pc:sldMkLst>
          <pc:docMk/>
          <pc:sldMk cId="1705046805" sldId="274"/>
        </pc:sldMkLst>
        <pc:spChg chg="mod">
          <ac:chgData name="Krogmann, Helena" userId="50d0dc24-5c56-44d2-8dd9-0c3aa4c3b0bd" providerId="ADAL" clId="{5807DDBA-F89B-41AB-95A7-9941DA547A0D}" dt="2024-02-04T11:18:04.707" v="640" actId="207"/>
          <ac:spMkLst>
            <pc:docMk/>
            <pc:sldMk cId="1705046805" sldId="274"/>
            <ac:spMk id="2" creationId="{756E973C-76D8-FBDE-A9AC-2F3F98D89542}"/>
          </ac:spMkLst>
        </pc:spChg>
        <pc:spChg chg="del">
          <ac:chgData name="Krogmann, Helena" userId="50d0dc24-5c56-44d2-8dd9-0c3aa4c3b0bd" providerId="ADAL" clId="{5807DDBA-F89B-41AB-95A7-9941DA547A0D}" dt="2024-02-04T11:06:55.136" v="285" actId="478"/>
          <ac:spMkLst>
            <pc:docMk/>
            <pc:sldMk cId="1705046805" sldId="274"/>
            <ac:spMk id="3" creationId="{9386CE45-E60F-49C7-6621-A54053E40469}"/>
          </ac:spMkLst>
        </pc:spChg>
        <pc:spChg chg="add del mod">
          <ac:chgData name="Krogmann, Helena" userId="50d0dc24-5c56-44d2-8dd9-0c3aa4c3b0bd" providerId="ADAL" clId="{5807DDBA-F89B-41AB-95A7-9941DA547A0D}" dt="2024-02-04T11:06:59.037" v="286" actId="478"/>
          <ac:spMkLst>
            <pc:docMk/>
            <pc:sldMk cId="1705046805" sldId="274"/>
            <ac:spMk id="5" creationId="{017E2C56-AACE-2DEE-D89F-5A332C43AD2C}"/>
          </ac:spMkLst>
        </pc:spChg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1705046805" sldId="274"/>
            <ac:spMk id="8" creationId="{4BC99CB9-DDAD-44A2-8A1C-E3AF4E72DF5C}"/>
          </ac:spMkLst>
        </pc:spChg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1705046805" sldId="274"/>
            <ac:spMk id="10" creationId="{64053CBF-3932-45FF-8285-EE5146085F3A}"/>
          </ac:spMkLst>
        </pc:spChg>
        <pc:grpChg chg="del">
          <ac:chgData name="Krogmann, Helena" userId="50d0dc24-5c56-44d2-8dd9-0c3aa4c3b0bd" providerId="ADAL" clId="{5807DDBA-F89B-41AB-95A7-9941DA547A0D}" dt="2024-02-04T10:59:30.453" v="237"/>
          <ac:grpSpMkLst>
            <pc:docMk/>
            <pc:sldMk cId="1705046805" sldId="274"/>
            <ac:grpSpMk id="12" creationId="{2E751C04-BEA6-446B-A678-9C74819EBD4C}"/>
          </ac:grpSpMkLst>
        </pc:grpChg>
        <pc:grpChg chg="del">
          <ac:chgData name="Krogmann, Helena" userId="50d0dc24-5c56-44d2-8dd9-0c3aa4c3b0bd" providerId="ADAL" clId="{5807DDBA-F89B-41AB-95A7-9941DA547A0D}" dt="2024-02-04T10:59:30.453" v="237"/>
          <ac:grpSpMkLst>
            <pc:docMk/>
            <pc:sldMk cId="1705046805" sldId="274"/>
            <ac:grpSpMk id="18" creationId="{B63ACBA3-DEFD-4C6D-BBA0-64468FA99C2D}"/>
          </ac:grpSpMkLst>
        </pc:grpChg>
      </pc:sldChg>
      <pc:sldChg chg="delSp modSp add mod setBg delDesignElem">
        <pc:chgData name="Krogmann, Helena" userId="50d0dc24-5c56-44d2-8dd9-0c3aa4c3b0bd" providerId="ADAL" clId="{5807DDBA-F89B-41AB-95A7-9941DA547A0D}" dt="2024-02-04T11:13:30.925" v="547" actId="113"/>
        <pc:sldMkLst>
          <pc:docMk/>
          <pc:sldMk cId="3918840054" sldId="275"/>
        </pc:sldMkLst>
        <pc:spChg chg="mod">
          <ac:chgData name="Krogmann, Helena" userId="50d0dc24-5c56-44d2-8dd9-0c3aa4c3b0bd" providerId="ADAL" clId="{5807DDBA-F89B-41AB-95A7-9941DA547A0D}" dt="2024-02-04T11:13:12.906" v="544" actId="1076"/>
          <ac:spMkLst>
            <pc:docMk/>
            <pc:sldMk cId="3918840054" sldId="275"/>
            <ac:spMk id="2" creationId="{522100F4-8392-FDAA-2C3B-97C02D0896A9}"/>
          </ac:spMkLst>
        </pc:spChg>
        <pc:spChg chg="mod">
          <ac:chgData name="Krogmann, Helena" userId="50d0dc24-5c56-44d2-8dd9-0c3aa4c3b0bd" providerId="ADAL" clId="{5807DDBA-F89B-41AB-95A7-9941DA547A0D}" dt="2024-02-04T11:13:30.925" v="547" actId="113"/>
          <ac:spMkLst>
            <pc:docMk/>
            <pc:sldMk cId="3918840054" sldId="275"/>
            <ac:spMk id="3" creationId="{D12EFE82-A608-4B9B-36AE-8FFB589EF2AE}"/>
          </ac:spMkLst>
        </pc:spChg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3918840054" sldId="275"/>
            <ac:spMk id="9" creationId="{F944E337-3E5D-4A1F-A5A1-2057F25B8A7B}"/>
          </ac:spMkLst>
        </pc:spChg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3918840054" sldId="275"/>
            <ac:spMk id="11" creationId="{4DA50D69-7CF7-4844-B844-A2B821C77F24}"/>
          </ac:spMkLst>
        </pc:spChg>
        <pc:picChg chg="del">
          <ac:chgData name="Krogmann, Helena" userId="50d0dc24-5c56-44d2-8dd9-0c3aa4c3b0bd" providerId="ADAL" clId="{5807DDBA-F89B-41AB-95A7-9941DA547A0D}" dt="2024-02-04T11:13:01.923" v="541" actId="478"/>
          <ac:picMkLst>
            <pc:docMk/>
            <pc:sldMk cId="3918840054" sldId="275"/>
            <ac:picMk id="5" creationId="{4C6DC9CC-FAE1-8922-E6D0-F3158FA304BF}"/>
          </ac:picMkLst>
        </pc:picChg>
      </pc:sldChg>
      <pc:sldChg chg="delSp modSp add mod setBg delDesignElem">
        <pc:chgData name="Krogmann, Helena" userId="50d0dc24-5c56-44d2-8dd9-0c3aa4c3b0bd" providerId="ADAL" clId="{5807DDBA-F89B-41AB-95A7-9941DA547A0D}" dt="2024-02-04T11:01:14.378" v="249" actId="1076"/>
        <pc:sldMkLst>
          <pc:docMk/>
          <pc:sldMk cId="3252034911" sldId="276"/>
        </pc:sldMkLst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3252034911" sldId="276"/>
            <ac:spMk id="10" creationId="{A4AC5506-6312-4701-8D3C-40187889A947}"/>
          </ac:spMkLst>
        </pc:spChg>
        <pc:picChg chg="mod">
          <ac:chgData name="Krogmann, Helena" userId="50d0dc24-5c56-44d2-8dd9-0c3aa4c3b0bd" providerId="ADAL" clId="{5807DDBA-F89B-41AB-95A7-9941DA547A0D}" dt="2024-02-04T11:01:14.378" v="249" actId="1076"/>
          <ac:picMkLst>
            <pc:docMk/>
            <pc:sldMk cId="3252034911" sldId="276"/>
            <ac:picMk id="5" creationId="{AC3421CF-20AF-742D-350E-8ABA8E6B3988}"/>
          </ac:picMkLst>
        </pc:picChg>
      </pc:sldChg>
      <pc:sldChg chg="delSp modSp add mod setBg delDesignElem">
        <pc:chgData name="Krogmann, Helena" userId="50d0dc24-5c56-44d2-8dd9-0c3aa4c3b0bd" providerId="ADAL" clId="{5807DDBA-F89B-41AB-95A7-9941DA547A0D}" dt="2024-02-04T11:00:58.002" v="246" actId="1076"/>
        <pc:sldMkLst>
          <pc:docMk/>
          <pc:sldMk cId="1243105584" sldId="277"/>
        </pc:sldMkLst>
        <pc:spChg chg="del">
          <ac:chgData name="Krogmann, Helena" userId="50d0dc24-5c56-44d2-8dd9-0c3aa4c3b0bd" providerId="ADAL" clId="{5807DDBA-F89B-41AB-95A7-9941DA547A0D}" dt="2024-02-04T10:59:30.453" v="237"/>
          <ac:spMkLst>
            <pc:docMk/>
            <pc:sldMk cId="1243105584" sldId="277"/>
            <ac:spMk id="37" creationId="{A4AC5506-6312-4701-8D3C-40187889A947}"/>
          </ac:spMkLst>
        </pc:spChg>
        <pc:picChg chg="mod modCrop">
          <ac:chgData name="Krogmann, Helena" userId="50d0dc24-5c56-44d2-8dd9-0c3aa4c3b0bd" providerId="ADAL" clId="{5807DDBA-F89B-41AB-95A7-9941DA547A0D}" dt="2024-02-04T11:00:58.002" v="246" actId="1076"/>
          <ac:picMkLst>
            <pc:docMk/>
            <pc:sldMk cId="1243105584" sldId="277"/>
            <ac:picMk id="7" creationId="{4DF9953C-D03C-4A91-30A2-3ACEF709F8EA}"/>
          </ac:picMkLst>
        </pc:picChg>
      </pc:sldChg>
      <pc:sldChg chg="add">
        <pc:chgData name="Krogmann, Helena" userId="50d0dc24-5c56-44d2-8dd9-0c3aa4c3b0bd" providerId="ADAL" clId="{5807DDBA-F89B-41AB-95A7-9941DA547A0D}" dt="2024-02-04T10:59:30.453" v="237"/>
        <pc:sldMkLst>
          <pc:docMk/>
          <pc:sldMk cId="26896837" sldId="278"/>
        </pc:sldMkLst>
      </pc:sldChg>
      <pc:sldChg chg="addSp delSp modSp add mod">
        <pc:chgData name="Krogmann, Helena" userId="50d0dc24-5c56-44d2-8dd9-0c3aa4c3b0bd" providerId="ADAL" clId="{5807DDBA-F89B-41AB-95A7-9941DA547A0D}" dt="2024-02-04T11:06:04.668" v="281" actId="962"/>
        <pc:sldMkLst>
          <pc:docMk/>
          <pc:sldMk cId="399645056" sldId="279"/>
        </pc:sldMkLst>
        <pc:spChg chg="del">
          <ac:chgData name="Krogmann, Helena" userId="50d0dc24-5c56-44d2-8dd9-0c3aa4c3b0bd" providerId="ADAL" clId="{5807DDBA-F89B-41AB-95A7-9941DA547A0D}" dt="2024-02-04T11:06:00.819" v="278" actId="478"/>
          <ac:spMkLst>
            <pc:docMk/>
            <pc:sldMk cId="399645056" sldId="279"/>
            <ac:spMk id="2" creationId="{6D77881E-BCCF-70FC-DDE8-4995430DD908}"/>
          </ac:spMkLst>
        </pc:spChg>
        <pc:spChg chg="del">
          <ac:chgData name="Krogmann, Helena" userId="50d0dc24-5c56-44d2-8dd9-0c3aa4c3b0bd" providerId="ADAL" clId="{5807DDBA-F89B-41AB-95A7-9941DA547A0D}" dt="2024-02-04T11:05:56.985" v="277" actId="478"/>
          <ac:spMkLst>
            <pc:docMk/>
            <pc:sldMk cId="399645056" sldId="279"/>
            <ac:spMk id="4" creationId="{C549BB21-913E-7CE7-2E51-F2F67C1B009C}"/>
          </ac:spMkLst>
        </pc:spChg>
        <pc:picChg chg="add del mod">
          <ac:chgData name="Krogmann, Helena" userId="50d0dc24-5c56-44d2-8dd9-0c3aa4c3b0bd" providerId="ADAL" clId="{5807DDBA-F89B-41AB-95A7-9941DA547A0D}" dt="2024-02-04T11:05:53.807" v="276" actId="478"/>
          <ac:picMkLst>
            <pc:docMk/>
            <pc:sldMk cId="399645056" sldId="279"/>
            <ac:picMk id="5" creationId="{29E532CB-0474-10A0-583E-5A12C8AFAF13}"/>
          </ac:picMkLst>
        </pc:picChg>
        <pc:picChg chg="add mod">
          <ac:chgData name="Krogmann, Helena" userId="50d0dc24-5c56-44d2-8dd9-0c3aa4c3b0bd" providerId="ADAL" clId="{5807DDBA-F89B-41AB-95A7-9941DA547A0D}" dt="2024-02-04T11:06:04.668" v="281" actId="962"/>
          <ac:picMkLst>
            <pc:docMk/>
            <pc:sldMk cId="399645056" sldId="279"/>
            <ac:picMk id="7" creationId="{B8D13398-767A-0F84-4758-468D9524EA58}"/>
          </ac:picMkLst>
        </pc:picChg>
      </pc:sldChg>
      <pc:sldChg chg="addSp delSp modSp add mod">
        <pc:chgData name="Krogmann, Helena" userId="50d0dc24-5c56-44d2-8dd9-0c3aa4c3b0bd" providerId="ADAL" clId="{5807DDBA-F89B-41AB-95A7-9941DA547A0D}" dt="2024-02-04T11:05:30.411" v="275" actId="962"/>
        <pc:sldMkLst>
          <pc:docMk/>
          <pc:sldMk cId="2603037695" sldId="280"/>
        </pc:sldMkLst>
        <pc:picChg chg="add del mod">
          <ac:chgData name="Krogmann, Helena" userId="50d0dc24-5c56-44d2-8dd9-0c3aa4c3b0bd" providerId="ADAL" clId="{5807DDBA-F89B-41AB-95A7-9941DA547A0D}" dt="2024-02-04T11:05:17.019" v="267" actId="478"/>
          <ac:picMkLst>
            <pc:docMk/>
            <pc:sldMk cId="2603037695" sldId="280"/>
            <ac:picMk id="5" creationId="{D71EC010-0E56-D159-71AE-71520C9E3964}"/>
          </ac:picMkLst>
        </pc:picChg>
        <pc:picChg chg="add mod">
          <ac:chgData name="Krogmann, Helena" userId="50d0dc24-5c56-44d2-8dd9-0c3aa4c3b0bd" providerId="ADAL" clId="{5807DDBA-F89B-41AB-95A7-9941DA547A0D}" dt="2024-02-04T11:05:30.411" v="275" actId="962"/>
          <ac:picMkLst>
            <pc:docMk/>
            <pc:sldMk cId="2603037695" sldId="280"/>
            <ac:picMk id="7" creationId="{4F7383C8-4DA4-5973-44EB-D27FF6FEEED0}"/>
          </ac:picMkLst>
        </pc:picChg>
      </pc:sldChg>
      <pc:sldChg chg="addSp modSp add mod ord">
        <pc:chgData name="Krogmann, Helena" userId="50d0dc24-5c56-44d2-8dd9-0c3aa4c3b0bd" providerId="ADAL" clId="{5807DDBA-F89B-41AB-95A7-9941DA547A0D}" dt="2024-02-04T11:05:24.385" v="272"/>
        <pc:sldMkLst>
          <pc:docMk/>
          <pc:sldMk cId="3792428646" sldId="281"/>
        </pc:sldMkLst>
        <pc:picChg chg="add mod">
          <ac:chgData name="Krogmann, Helena" userId="50d0dc24-5c56-44d2-8dd9-0c3aa4c3b0bd" providerId="ADAL" clId="{5807DDBA-F89B-41AB-95A7-9941DA547A0D}" dt="2024-02-04T11:05:22.357" v="270" actId="962"/>
          <ac:picMkLst>
            <pc:docMk/>
            <pc:sldMk cId="3792428646" sldId="281"/>
            <ac:picMk id="5" creationId="{1CD706FF-5BAB-4A66-56C2-BD16F90E38A7}"/>
          </ac:picMkLst>
        </pc:picChg>
      </pc:sldChg>
      <pc:sldChg chg="addSp delSp modSp add mod">
        <pc:chgData name="Krogmann, Helena" userId="50d0dc24-5c56-44d2-8dd9-0c3aa4c3b0bd" providerId="ADAL" clId="{5807DDBA-F89B-41AB-95A7-9941DA547A0D}" dt="2024-02-04T11:17:07.933" v="636" actId="113"/>
        <pc:sldMkLst>
          <pc:docMk/>
          <pc:sldMk cId="1982736248" sldId="282"/>
        </pc:sldMkLst>
        <pc:spChg chg="add del mod">
          <ac:chgData name="Krogmann, Helena" userId="50d0dc24-5c56-44d2-8dd9-0c3aa4c3b0bd" providerId="ADAL" clId="{5807DDBA-F89B-41AB-95A7-9941DA547A0D}" dt="2024-02-04T11:14:42.100" v="561" actId="478"/>
          <ac:spMkLst>
            <pc:docMk/>
            <pc:sldMk cId="1982736248" sldId="282"/>
            <ac:spMk id="2" creationId="{756E973C-76D8-FBDE-A9AC-2F3F98D89542}"/>
          </ac:spMkLst>
        </pc:spChg>
        <pc:spChg chg="mod">
          <ac:chgData name="Krogmann, Helena" userId="50d0dc24-5c56-44d2-8dd9-0c3aa4c3b0bd" providerId="ADAL" clId="{5807DDBA-F89B-41AB-95A7-9941DA547A0D}" dt="2024-02-04T11:17:07.933" v="636" actId="113"/>
          <ac:spMkLst>
            <pc:docMk/>
            <pc:sldMk cId="1982736248" sldId="282"/>
            <ac:spMk id="3" creationId="{9386CE45-E60F-49C7-6621-A54053E40469}"/>
          </ac:spMkLst>
        </pc:spChg>
        <pc:spChg chg="add del mod">
          <ac:chgData name="Krogmann, Helena" userId="50d0dc24-5c56-44d2-8dd9-0c3aa4c3b0bd" providerId="ADAL" clId="{5807DDBA-F89B-41AB-95A7-9941DA547A0D}" dt="2024-02-04T11:14:46.290" v="562" actId="478"/>
          <ac:spMkLst>
            <pc:docMk/>
            <pc:sldMk cId="1982736248" sldId="282"/>
            <ac:spMk id="4" creationId="{6620C3AA-0FB8-7BBA-083A-C7142473D592}"/>
          </ac:spMkLst>
        </pc:spChg>
        <pc:spChg chg="add del mod">
          <ac:chgData name="Krogmann, Helena" userId="50d0dc24-5c56-44d2-8dd9-0c3aa4c3b0bd" providerId="ADAL" clId="{5807DDBA-F89B-41AB-95A7-9941DA547A0D}" dt="2024-02-04T11:14:42.100" v="561" actId="478"/>
          <ac:spMkLst>
            <pc:docMk/>
            <pc:sldMk cId="1982736248" sldId="282"/>
            <ac:spMk id="6" creationId="{A1B478CE-43BD-7CD2-1286-20F743285B25}"/>
          </ac:spMkLst>
        </pc:spChg>
        <pc:spChg chg="add del mod">
          <ac:chgData name="Krogmann, Helena" userId="50d0dc24-5c56-44d2-8dd9-0c3aa4c3b0bd" providerId="ADAL" clId="{5807DDBA-F89B-41AB-95A7-9941DA547A0D}" dt="2024-02-04T11:15:01.895" v="565" actId="478"/>
          <ac:spMkLst>
            <pc:docMk/>
            <pc:sldMk cId="1982736248" sldId="282"/>
            <ac:spMk id="7" creationId="{068A0E66-2F50-0DB2-06E8-B58DB2D7DE42}"/>
          </ac:spMkLst>
        </pc:spChg>
      </pc:sldChg>
      <pc:sldChg chg="addSp modSp add mod ord">
        <pc:chgData name="Krogmann, Helena" userId="50d0dc24-5c56-44d2-8dd9-0c3aa4c3b0bd" providerId="ADAL" clId="{5807DDBA-F89B-41AB-95A7-9941DA547A0D}" dt="2024-02-04T11:20:11.832" v="663" actId="20577"/>
        <pc:sldMkLst>
          <pc:docMk/>
          <pc:sldMk cId="2562568433" sldId="283"/>
        </pc:sldMkLst>
        <pc:spChg chg="mod">
          <ac:chgData name="Krogmann, Helena" userId="50d0dc24-5c56-44d2-8dd9-0c3aa4c3b0bd" providerId="ADAL" clId="{5807DDBA-F89B-41AB-95A7-9941DA547A0D}" dt="2024-02-04T11:17:29.355" v="638" actId="1076"/>
          <ac:spMkLst>
            <pc:docMk/>
            <pc:sldMk cId="2562568433" sldId="283"/>
            <ac:spMk id="2" creationId="{6D77881E-BCCF-70FC-DDE8-4995430DD908}"/>
          </ac:spMkLst>
        </pc:spChg>
        <pc:spChg chg="add mod">
          <ac:chgData name="Krogmann, Helena" userId="50d0dc24-5c56-44d2-8dd9-0c3aa4c3b0bd" providerId="ADAL" clId="{5807DDBA-F89B-41AB-95A7-9941DA547A0D}" dt="2024-02-04T11:20:11.832" v="663" actId="20577"/>
          <ac:spMkLst>
            <pc:docMk/>
            <pc:sldMk cId="2562568433" sldId="283"/>
            <ac:spMk id="3" creationId="{C0AA8D5E-A6BF-EFF7-7A67-E77F03B0B535}"/>
          </ac:spMkLst>
        </pc:spChg>
        <pc:spChg chg="mod">
          <ac:chgData name="Krogmann, Helena" userId="50d0dc24-5c56-44d2-8dd9-0c3aa4c3b0bd" providerId="ADAL" clId="{5807DDBA-F89B-41AB-95A7-9941DA547A0D}" dt="2024-02-04T11:12:48.280" v="540" actId="1076"/>
          <ac:spMkLst>
            <pc:docMk/>
            <pc:sldMk cId="2562568433" sldId="283"/>
            <ac:spMk id="4" creationId="{C549BB21-913E-7CE7-2E51-F2F67C1B009C}"/>
          </ac:spMkLst>
        </pc:spChg>
      </pc:sldChg>
      <pc:sldChg chg="add del ord">
        <pc:chgData name="Krogmann, Helena" userId="50d0dc24-5c56-44d2-8dd9-0c3aa4c3b0bd" providerId="ADAL" clId="{5807DDBA-F89B-41AB-95A7-9941DA547A0D}" dt="2024-02-04T11:53:33.960" v="694" actId="47"/>
        <pc:sldMkLst>
          <pc:docMk/>
          <pc:sldMk cId="1851312857" sldId="284"/>
        </pc:sldMkLst>
      </pc:sldChg>
      <pc:sldChg chg="addSp delSp modSp add mod ord delAnim modAnim">
        <pc:chgData name="Krogmann, Helena" userId="50d0dc24-5c56-44d2-8dd9-0c3aa4c3b0bd" providerId="ADAL" clId="{5807DDBA-F89B-41AB-95A7-9941DA547A0D}" dt="2024-02-04T11:52:09.693" v="693" actId="14100"/>
        <pc:sldMkLst>
          <pc:docMk/>
          <pc:sldMk cId="673656807" sldId="285"/>
        </pc:sldMkLst>
        <pc:picChg chg="add mod">
          <ac:chgData name="Krogmann, Helena" userId="50d0dc24-5c56-44d2-8dd9-0c3aa4c3b0bd" providerId="ADAL" clId="{5807DDBA-F89B-41AB-95A7-9941DA547A0D}" dt="2024-02-04T11:52:09.693" v="693" actId="14100"/>
          <ac:picMkLst>
            <pc:docMk/>
            <pc:sldMk cId="673656807" sldId="285"/>
            <ac:picMk id="2" creationId="{77E17D8A-B712-A86E-9791-9BF6CE364542}"/>
          </ac:picMkLst>
        </pc:picChg>
        <pc:picChg chg="del">
          <ac:chgData name="Krogmann, Helena" userId="50d0dc24-5c56-44d2-8dd9-0c3aa4c3b0bd" providerId="ADAL" clId="{5807DDBA-F89B-41AB-95A7-9941DA547A0D}" dt="2024-02-04T11:51:56.789" v="688" actId="478"/>
          <ac:picMkLst>
            <pc:docMk/>
            <pc:sldMk cId="673656807" sldId="285"/>
            <ac:picMk id="7" creationId="{D5FB671B-1DFE-3AF4-0C4B-626E15806C7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9CDC3-583E-5541-BFB0-E883278F9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8D5F08-3DC4-CD48-19B4-BF2019FD1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E3CF3C-705C-DB2B-5A7C-8C8A70168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656D77-A63F-4E44-481D-7D801D3D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1DE0B9-3B7F-981D-9683-2AB424733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721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9F170-BFE0-83E3-7629-56937805C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533621-DA34-A5B0-86C3-A7294C15A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85A23E-8547-3D7B-D5A5-0A7A0188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605B09-B1A9-2F14-F569-9470772F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4D2DCD-8C6B-1E6D-55DE-7754C078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9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E04681-C7BA-7761-4BC7-06132BEE22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09AF6E-190A-5D0A-FA8B-42CF20C72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FDE73-3D24-BDD3-3E46-BF166FCB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8DE48-4AEB-8D42-8E98-3A4C3C15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F63B04-C492-D6B7-254A-71DC40B5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923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F0B44-39A6-7466-D79A-B03C783F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79CF6-DB8C-A465-67CF-DBDC68767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4382C6-4F99-0C7A-8BE6-AB7493F24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F8A3FB-B465-4B57-C61C-FDF6DEAF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4D52C4-5223-9766-3882-E6C00815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029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36381-5205-BF0D-C158-FA6F54FA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B824CB-D18C-8C26-F25A-236F7C759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9ECB3-83C1-7294-56BF-90331C03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F9151F-B33B-88CB-4F39-581D0A5C7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80FFC2-A103-EA4C-F129-45703C3D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63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446242-A1C7-FF54-B312-C6F8370A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9FED3A-D339-1983-AAFD-4E23D1355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D57313-1418-15F9-0C68-050334283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3D43DD-E323-59E6-7FB9-DB00890F5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64CD5F-41BC-3333-B6CD-A83A678D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15FF16-7BCB-C73F-EDA9-529D39177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04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E7CE70-B14D-3DE7-618D-9D7D88CA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07B9F4-3B0C-EE00-CC14-3152C597B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5CCE9A-D153-4B1F-76AE-F62C14A1F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DA27FA2-9291-5430-070C-705AFB9FD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A022C1-3574-F822-C7A7-5CD10312E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58D74C-7596-E41E-40E9-E58C36930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F24156-931E-8CB9-6E49-14137C2A1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A005E9-4163-33CB-7518-EBE9895F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59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376A3-3F68-F1A0-306E-073223901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020DB1D-C333-E960-8545-195E380C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B99AE2-7765-A131-C2CF-3D2E876A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6997BE-3BD7-BA3B-30DC-AB5F0B3E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78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8399CDC-2B41-451A-9B5B-D6D9FBDC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ADB56B-665D-9A4E-7222-739C2687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2DCFD3-A416-2806-E7C1-F526B584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67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E6CD8-D603-E286-47D4-DB2D2E0F9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0BDDC7-1A05-4F90-0B65-1113FC66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CE8EB4-36B1-F996-4F93-C14D3563C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55D6D3-E30B-EB76-63A8-1D2A94ED5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4D75F7-2252-5691-EB72-48A4C91A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2BFEA0B-7230-7CD8-FF8F-A492AA75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68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72F03-E7BB-8A1F-47E3-2ABF841A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6BF0894-F23D-00C7-4D1F-2A522DB47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B233F7-C6D2-D07A-8033-4F2BECB44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E35865-DB93-06EA-B1EE-E26D413F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1FF7EC-0723-5AE1-CA5E-AC1E74FD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73461B-EAB2-1490-A7A9-312729EE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91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EB86C9C-E015-9D77-D70A-920754E4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5556F1-7A17-AFE4-FAE5-CB50C1F0E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FA66C9-5C2D-09BC-DA39-079FD15AA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02C94-B00A-4F14-A2EB-5C8B2D7ED769}" type="datetimeFigureOut">
              <a:rPr lang="de-DE" smtClean="0"/>
              <a:t>03.02.2024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367E47-5FCB-1DF1-FDB3-B3A58515F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AA6DD9-B2EB-0CFD-0BD9-7CEF34CD1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99A35-80FD-4C7D-919C-97A14B4A19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591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BB441C-5955-11DE-1E51-E1B1CCA477F5}"/>
              </a:ext>
            </a:extLst>
          </p:cNvPr>
          <p:cNvSpPr txBox="1"/>
          <p:nvPr/>
        </p:nvSpPr>
        <p:spPr>
          <a:xfrm>
            <a:off x="4158562" y="2782668"/>
            <a:ext cx="13744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chemeClr val="bg1"/>
                </a:solidFill>
                <a:latin typeface="Simplified Arabic Fixed" panose="020F0502020204030204" pitchFamily="49" charset="-78"/>
                <a:cs typeface="Simplified Arabic Fixed" panose="020F0502020204030204" pitchFamily="49" charset="-78"/>
              </a:rPr>
              <a:t>i</a:t>
            </a:r>
            <a:endParaRPr lang="de-DE" sz="9600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2A96504-90E2-3080-1C5A-0EBFA1D23AB2}"/>
              </a:ext>
            </a:extLst>
          </p:cNvPr>
          <p:cNvSpPr txBox="1"/>
          <p:nvPr/>
        </p:nvSpPr>
        <p:spPr>
          <a:xfrm>
            <a:off x="4241292" y="3059667"/>
            <a:ext cx="41361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 err="1">
                <a:solidFill>
                  <a:schemeClr val="bg1"/>
                </a:solidFill>
              </a:rPr>
              <a:t>dentity</a:t>
            </a:r>
            <a:endParaRPr lang="de-DE" sz="6000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076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49BB21-913E-7CE7-2E51-F2F67C1B009C}"/>
              </a:ext>
            </a:extLst>
          </p:cNvPr>
          <p:cNvSpPr txBox="1"/>
          <p:nvPr/>
        </p:nvSpPr>
        <p:spPr>
          <a:xfrm>
            <a:off x="1241320" y="2628781"/>
            <a:ext cx="950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SLIDE ELLIA</a:t>
            </a:r>
          </a:p>
        </p:txBody>
      </p:sp>
      <p:pic>
        <p:nvPicPr>
          <p:cNvPr id="5" name="Grafik 4" descr="Ein Bild, das Text, Screenshot, Stecker enthält.&#10;&#10;Automatisch generierte Beschreibung">
            <a:extLst>
              <a:ext uri="{FF2B5EF4-FFF2-40B4-BE49-F238E27FC236}">
                <a16:creationId xmlns:a16="http://schemas.microsoft.com/office/drawing/2014/main" id="{1CD706FF-5BAB-4A66-56C2-BD16F90E3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12192000" cy="6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28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49BB21-913E-7CE7-2E51-F2F67C1B009C}"/>
              </a:ext>
            </a:extLst>
          </p:cNvPr>
          <p:cNvSpPr txBox="1"/>
          <p:nvPr/>
        </p:nvSpPr>
        <p:spPr>
          <a:xfrm>
            <a:off x="1241320" y="2628781"/>
            <a:ext cx="950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SLIDE ELLIA</a:t>
            </a:r>
          </a:p>
        </p:txBody>
      </p:sp>
      <p:pic>
        <p:nvPicPr>
          <p:cNvPr id="7" name="Grafik 6" descr="Ein Bild, das Text, Diagramm, Screenshot, Stecker enthält.&#10;&#10;Automatisch generierte Beschreibung">
            <a:extLst>
              <a:ext uri="{FF2B5EF4-FFF2-40B4-BE49-F238E27FC236}">
                <a16:creationId xmlns:a16="http://schemas.microsoft.com/office/drawing/2014/main" id="{4F7383C8-4DA4-5973-44EB-D27FF6FEE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12192000" cy="6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3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973C-76D8-FBDE-A9AC-2F3F98D89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1" y="529125"/>
            <a:ext cx="5754696" cy="1837349"/>
          </a:xfrm>
        </p:spPr>
        <p:txBody>
          <a:bodyPr>
            <a:normAutofit/>
          </a:bodyPr>
          <a:lstStyle/>
          <a:p>
            <a:r>
              <a:rPr lang="en-CA" dirty="0"/>
              <a:t>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6CE45-E60F-49C7-6621-A54053E40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1" y="2213568"/>
            <a:ext cx="5709721" cy="2430864"/>
          </a:xfrm>
        </p:spPr>
        <p:txBody>
          <a:bodyPr anchor="t">
            <a:normAutofit/>
          </a:bodyPr>
          <a:lstStyle/>
          <a:p>
            <a:r>
              <a:rPr lang="en-CA" sz="2000" dirty="0"/>
              <a:t>Show information </a:t>
            </a:r>
            <a:r>
              <a:rPr lang="en-CA" sz="2000" b="1" dirty="0"/>
              <a:t>in native software</a:t>
            </a:r>
          </a:p>
          <a:p>
            <a:r>
              <a:rPr lang="en-CA" sz="2000" dirty="0"/>
              <a:t>BUT don’t touch the </a:t>
            </a:r>
            <a:r>
              <a:rPr lang="en-CA" sz="2000" dirty="0" err="1"/>
              <a:t>interal</a:t>
            </a:r>
            <a:r>
              <a:rPr lang="en-CA" sz="2000" dirty="0"/>
              <a:t> </a:t>
            </a:r>
            <a:r>
              <a:rPr lang="en-CA" sz="2000" b="1" dirty="0"/>
              <a:t>workflow</a:t>
            </a:r>
          </a:p>
          <a:p>
            <a:r>
              <a:rPr lang="en-CA" sz="2000" dirty="0"/>
              <a:t>Need to specify where </a:t>
            </a:r>
            <a:r>
              <a:rPr lang="en-CA" sz="2000" b="1" dirty="0"/>
              <a:t>data originates</a:t>
            </a:r>
          </a:p>
          <a:p>
            <a:r>
              <a:rPr lang="en-CA" sz="2000" dirty="0"/>
              <a:t>Need to quickly </a:t>
            </a:r>
            <a:r>
              <a:rPr lang="en-CA" sz="2000" b="1" dirty="0"/>
              <a:t>detect changes</a:t>
            </a:r>
          </a:p>
          <a:p>
            <a:r>
              <a:rPr lang="en-CA" sz="2000" dirty="0"/>
              <a:t>Should work with </a:t>
            </a:r>
            <a:r>
              <a:rPr lang="en-CA" sz="2000" b="1" dirty="0"/>
              <a:t>free / existing tools </a:t>
            </a:r>
          </a:p>
          <a:p>
            <a:r>
              <a:rPr lang="en-CA" sz="2000" dirty="0"/>
              <a:t>Should be able to be </a:t>
            </a:r>
            <a:r>
              <a:rPr lang="en-CA" sz="2000" b="1" dirty="0"/>
              <a:t>viewed </a:t>
            </a:r>
          </a:p>
          <a:p>
            <a:endParaRPr lang="en-CA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36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00F4-8392-FDAA-2C3B-97C02D08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1" y="755312"/>
            <a:ext cx="6781800" cy="1338696"/>
          </a:xfrm>
        </p:spPr>
        <p:txBody>
          <a:bodyPr>
            <a:normAutofit/>
          </a:bodyPr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FE82-A608-4B9B-36AE-8FFB589EF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CA" sz="1900" b="1" dirty="0"/>
              <a:t>Two files </a:t>
            </a:r>
            <a:r>
              <a:rPr lang="en-CA" sz="1900" dirty="0"/>
              <a:t>might talk about the same thing, but have </a:t>
            </a:r>
            <a:r>
              <a:rPr lang="en-CA" sz="1900" b="1" dirty="0"/>
              <a:t>different IDs</a:t>
            </a:r>
          </a:p>
          <a:p>
            <a:r>
              <a:rPr lang="en-CA" sz="1900" dirty="0"/>
              <a:t>Relevant data about entities is in different design documents </a:t>
            </a:r>
          </a:p>
          <a:p>
            <a:r>
              <a:rPr lang="en-CA" sz="1900" dirty="0"/>
              <a:t>Multiple geometry representations exist (and are valid)</a:t>
            </a:r>
          </a:p>
          <a:p>
            <a:pPr lvl="1"/>
            <a:r>
              <a:rPr lang="en-CA" sz="1900" dirty="0"/>
              <a:t>2D or 3D</a:t>
            </a:r>
          </a:p>
          <a:p>
            <a:pPr lvl="1"/>
            <a:r>
              <a:rPr lang="en-CA" sz="1900" dirty="0"/>
              <a:t>Level of detail: Fine, Medium, or Coarse</a:t>
            </a:r>
          </a:p>
          <a:p>
            <a:pPr lvl="1"/>
            <a:r>
              <a:rPr lang="en-CA" sz="1900" dirty="0"/>
              <a:t>Tessellation algorithm in geometry kernel</a:t>
            </a:r>
          </a:p>
          <a:p>
            <a:r>
              <a:rPr lang="en-CA" sz="1900" dirty="0"/>
              <a:t>Merging entities when geometric representations are similar</a:t>
            </a:r>
          </a:p>
          <a:p>
            <a:r>
              <a:rPr lang="en-CA" sz="1900" dirty="0"/>
              <a:t>Need to make data changes easily seen in “diff” tools</a:t>
            </a:r>
          </a:p>
          <a:p>
            <a:pPr marL="457200" lvl="1" indent="0">
              <a:buNone/>
            </a:pPr>
            <a:r>
              <a:rPr lang="en-CA" sz="19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1884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DD53-501A-EF34-68DA-60D5EE4D0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366" y="543070"/>
            <a:ext cx="6870954" cy="16756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Mesh Similarity Challenge</a:t>
            </a:r>
          </a:p>
        </p:txBody>
      </p:sp>
      <p:pic>
        <p:nvPicPr>
          <p:cNvPr id="7" name="Content Placeholder 6" descr="A grey rabbit statue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F53B6FB4-C801-C5EC-0025-4290DED73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16" r="3" b="3"/>
          <a:stretch/>
        </p:blipFill>
        <p:spPr>
          <a:xfrm>
            <a:off x="20" y="1"/>
            <a:ext cx="4187091" cy="216432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9FB84F-1BAD-AAAD-39F0-9DFEF0A3A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07" r="3" b="3"/>
          <a:stretch/>
        </p:blipFill>
        <p:spPr>
          <a:xfrm>
            <a:off x="20" y="2342320"/>
            <a:ext cx="4187091" cy="2164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3CAB1-540D-C002-8FAF-D9B7EAE7E3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50" r="3" b="3"/>
          <a:stretch/>
        </p:blipFill>
        <p:spPr>
          <a:xfrm>
            <a:off x="20" y="4693680"/>
            <a:ext cx="4187091" cy="2164321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87340AF-49DC-AB18-0C1C-A1AE692A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366" y="2164320"/>
            <a:ext cx="6870954" cy="1989391"/>
          </a:xfrm>
        </p:spPr>
        <p:txBody>
          <a:bodyPr>
            <a:normAutofit/>
          </a:bodyPr>
          <a:lstStyle/>
          <a:p>
            <a:r>
              <a:rPr lang="en-US" sz="2000" dirty="0"/>
              <a:t>How do we determine if two meshes are similar? </a:t>
            </a:r>
          </a:p>
          <a:p>
            <a:r>
              <a:rPr lang="en-US" sz="2000" dirty="0"/>
              <a:t>For each point in mesh A, find distance to B (vice versa)</a:t>
            </a:r>
          </a:p>
          <a:p>
            <a:r>
              <a:rPr lang="en-US" sz="2000" dirty="0"/>
              <a:t>Take the maximum</a:t>
            </a:r>
          </a:p>
          <a:p>
            <a:r>
              <a:rPr lang="en-US" sz="2000" dirty="0"/>
              <a:t>Compare to a tolerance </a:t>
            </a:r>
          </a:p>
          <a:p>
            <a:r>
              <a:rPr lang="en-US" sz="2000" dirty="0"/>
              <a:t>Used g3Sharp by Ryan Schmidt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6783E34-0592-220F-B7B4-B1A2D005C0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3042" y="2707973"/>
            <a:ext cx="202218" cy="20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72145-35AC-8572-59B2-9C5FEE6B6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366" y="4693680"/>
            <a:ext cx="6870954" cy="109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3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0C84-94F8-777A-AF06-206FF9EF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Json Representation of Identity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421CF-20AF-742D-350E-8ABA8E6B3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847" y="1231900"/>
            <a:ext cx="676030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34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389D-68CF-FC16-1FE8-D5B1A028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 Workflow – Create “Pull Request”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DF9953C-D03C-4A91-30A2-3ACEF709F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3" t="18987" r="-1" b="-1"/>
          <a:stretch/>
        </p:blipFill>
        <p:spPr>
          <a:xfrm>
            <a:off x="1492490" y="1103678"/>
            <a:ext cx="9339008" cy="46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0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ADB7-CE2B-EAA0-DC18-44E726E9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12783C-0926-7F5B-8181-78895F29B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020"/>
          <a:stretch/>
        </p:blipFill>
        <p:spPr>
          <a:xfrm>
            <a:off x="995362" y="1713719"/>
            <a:ext cx="10201275" cy="34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6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041F-4D85-CE9E-E15A-E97884D9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Approve / Reject Online using </a:t>
            </a:r>
            <a:r>
              <a:rPr lang="en-CA" dirty="0" err="1"/>
              <a:t>Github</a:t>
            </a:r>
            <a:r>
              <a:rPr lang="en-CA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BFE9F-44DA-AE2C-8CCC-CBEE7964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964" y="1825625"/>
            <a:ext cx="5384072" cy="4351338"/>
          </a:xfrm>
        </p:spPr>
      </p:pic>
    </p:spTree>
    <p:extLst>
      <p:ext uri="{BB962C8B-B14F-4D97-AF65-F5344CB8AC3E}">
        <p14:creationId xmlns:p14="http://schemas.microsoft.com/office/powerpoint/2010/main" val="2689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49BB21-913E-7CE7-2E51-F2F67C1B009C}"/>
              </a:ext>
            </a:extLst>
          </p:cNvPr>
          <p:cNvSpPr txBox="1"/>
          <p:nvPr/>
        </p:nvSpPr>
        <p:spPr>
          <a:xfrm>
            <a:off x="1241320" y="2628781"/>
            <a:ext cx="95028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chemeClr val="bg1"/>
                </a:solidFill>
              </a:rPr>
              <a:t>Make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collaboration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DE" sz="4000" dirty="0">
                <a:solidFill>
                  <a:schemeClr val="bg1"/>
                </a:solidFill>
              </a:rPr>
              <a:t>native and easy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91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7B234C6A-4C0B-8D03-4C0A-9FC4BEECB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430" y="3429000"/>
            <a:ext cx="2389139" cy="23891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1843C50-FF2C-70C2-20CC-4CD57FD98B10}"/>
              </a:ext>
            </a:extLst>
          </p:cNvPr>
          <p:cNvSpPr txBox="1"/>
          <p:nvPr/>
        </p:nvSpPr>
        <p:spPr>
          <a:xfrm>
            <a:off x="1055224" y="1264395"/>
            <a:ext cx="10081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>
                <a:solidFill>
                  <a:schemeClr val="bg1"/>
                </a:solidFill>
              </a:rPr>
              <a:t>Make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collaboration</a:t>
            </a:r>
            <a:r>
              <a:rPr lang="de-DE" sz="3600" dirty="0">
                <a:solidFill>
                  <a:schemeClr val="bg1"/>
                </a:solidFill>
              </a:rPr>
              <a:t> in BIM </a:t>
            </a:r>
          </a:p>
          <a:p>
            <a:pPr algn="ctr"/>
            <a:r>
              <a:rPr lang="de-DE" sz="3600" dirty="0">
                <a:solidFill>
                  <a:schemeClr val="bg1"/>
                </a:solidFill>
              </a:rPr>
              <a:t>like </a:t>
            </a:r>
          </a:p>
          <a:p>
            <a:pPr algn="ctr"/>
            <a:r>
              <a:rPr lang="de-DE" sz="3600" dirty="0" err="1">
                <a:solidFill>
                  <a:schemeClr val="bg1"/>
                </a:solidFill>
              </a:rPr>
              <a:t>collaboration</a:t>
            </a:r>
            <a:r>
              <a:rPr lang="de-DE" sz="3600" dirty="0">
                <a:solidFill>
                  <a:schemeClr val="bg1"/>
                </a:solidFill>
              </a:rPr>
              <a:t> in Software Development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26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3DDB0-73F7-D9D4-34D9-80BFC51E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9C78D2-04BE-46A4-C2B7-EBE6B57121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Happy Working">
            <a:hlinkClick r:id="" action="ppaction://media"/>
            <a:extLst>
              <a:ext uri="{FF2B5EF4-FFF2-40B4-BE49-F238E27FC236}">
                <a16:creationId xmlns:a16="http://schemas.microsoft.com/office/drawing/2014/main" id="{9B466599-D1FC-CA52-B556-2EB467508D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41" end="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5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Innenraum mit Laptop-Computer">
            <a:extLst>
              <a:ext uri="{FF2B5EF4-FFF2-40B4-BE49-F238E27FC236}">
                <a16:creationId xmlns:a16="http://schemas.microsoft.com/office/drawing/2014/main" id="{559DC325-7679-5556-34C1-97948B2A3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3" t="39934" r="24428" b="18661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2" name="Rhino Eddeting">
            <a:hlinkClick r:id="" action="ppaction://media"/>
            <a:extLst>
              <a:ext uri="{FF2B5EF4-FFF2-40B4-BE49-F238E27FC236}">
                <a16:creationId xmlns:a16="http://schemas.microsoft.com/office/drawing/2014/main" id="{77E17D8A-B712-A86E-9791-9BF6CE3645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44.69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0230" y="772160"/>
            <a:ext cx="7534508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3DDB0-73F7-D9D4-34D9-80BFC51E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9C78D2-04BE-46A4-C2B7-EBE6B57121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Happy Working">
            <a:hlinkClick r:id="" action="ppaction://media"/>
            <a:extLst>
              <a:ext uri="{FF2B5EF4-FFF2-40B4-BE49-F238E27FC236}">
                <a16:creationId xmlns:a16="http://schemas.microsoft.com/office/drawing/2014/main" id="{9B466599-D1FC-CA52-B556-2EB467508D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7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 descr="Innenraum mit Laptop-Computer">
            <a:extLst>
              <a:ext uri="{FF2B5EF4-FFF2-40B4-BE49-F238E27FC236}">
                <a16:creationId xmlns:a16="http://schemas.microsoft.com/office/drawing/2014/main" id="{559DC325-7679-5556-34C1-97948B2A3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1" t="39934" r="28216" b="18661"/>
          <a:stretch/>
        </p:blipFill>
        <p:spPr>
          <a:xfrm>
            <a:off x="-45720" y="0"/>
            <a:ext cx="12237720" cy="6858000"/>
          </a:xfrm>
          <a:prstGeom prst="rect">
            <a:avLst/>
          </a:prstGeom>
        </p:spPr>
      </p:pic>
      <p:pic>
        <p:nvPicPr>
          <p:cNvPr id="6" name="Revit">
            <a:hlinkClick r:id="" action="ppaction://media"/>
            <a:extLst>
              <a:ext uri="{FF2B5EF4-FFF2-40B4-BE49-F238E27FC236}">
                <a16:creationId xmlns:a16="http://schemas.microsoft.com/office/drawing/2014/main" id="{D41CFF69-729D-2743-8A6C-023983FCB4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04" end="19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5120" y="779107"/>
            <a:ext cx="8086529" cy="45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49BB21-913E-7CE7-2E51-F2F67C1B009C}"/>
              </a:ext>
            </a:extLst>
          </p:cNvPr>
          <p:cNvSpPr txBox="1"/>
          <p:nvPr/>
        </p:nvSpPr>
        <p:spPr>
          <a:xfrm>
            <a:off x="1344591" y="3075057"/>
            <a:ext cx="9502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err="1">
                <a:solidFill>
                  <a:schemeClr val="bg1"/>
                </a:solidFill>
              </a:rPr>
              <a:t>Thank´s</a:t>
            </a:r>
            <a:r>
              <a:rPr lang="de-DE" sz="4000" b="1" dirty="0">
                <a:solidFill>
                  <a:schemeClr val="bg1"/>
                </a:solidFill>
              </a:rPr>
              <a:t> </a:t>
            </a:r>
            <a:r>
              <a:rPr lang="de-DE" sz="4000" b="1" dirty="0" err="1">
                <a:solidFill>
                  <a:schemeClr val="bg1"/>
                </a:solidFill>
              </a:rPr>
              <a:t>for</a:t>
            </a:r>
            <a:r>
              <a:rPr lang="de-DE" sz="4000" b="1" dirty="0">
                <a:solidFill>
                  <a:schemeClr val="bg1"/>
                </a:solidFill>
              </a:rPr>
              <a:t> </a:t>
            </a:r>
            <a:r>
              <a:rPr lang="de-DE" sz="4000" b="1" dirty="0" err="1">
                <a:solidFill>
                  <a:schemeClr val="bg1"/>
                </a:solidFill>
              </a:rPr>
              <a:t>listening</a:t>
            </a:r>
            <a:endParaRPr lang="de-DE" sz="4000" b="1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AA8D5E-A6BF-EFF7-7A67-E77F03B0B535}"/>
              </a:ext>
            </a:extLst>
          </p:cNvPr>
          <p:cNvSpPr txBox="1"/>
          <p:nvPr/>
        </p:nvSpPr>
        <p:spPr>
          <a:xfrm>
            <a:off x="1344591" y="3782943"/>
            <a:ext cx="95028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>
                <a:solidFill>
                  <a:schemeClr val="bg1"/>
                </a:solidFill>
              </a:rPr>
              <a:t>We</a:t>
            </a:r>
            <a:r>
              <a:rPr lang="de-DE" sz="3200" dirty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are</a:t>
            </a:r>
            <a:r>
              <a:rPr lang="de-DE" sz="3200" dirty="0">
                <a:solidFill>
                  <a:schemeClr val="bg1"/>
                </a:solidFill>
              </a:rPr>
              <a:t> Ahmed, Christopher, Elia, Helena, Mohamad, Olga and </a:t>
            </a:r>
            <a:r>
              <a:rPr lang="de-DE" sz="3200" dirty="0" err="1">
                <a:solidFill>
                  <a:schemeClr val="bg1"/>
                </a:solidFill>
              </a:rPr>
              <a:t>Otmane</a:t>
            </a:r>
            <a:endParaRPr lang="de-DE" sz="32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56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33EF7D5-5C91-95A1-90AB-30F19725E85E}"/>
              </a:ext>
            </a:extLst>
          </p:cNvPr>
          <p:cNvSpPr/>
          <p:nvPr/>
        </p:nvSpPr>
        <p:spPr>
          <a:xfrm>
            <a:off x="3769360" y="2672080"/>
            <a:ext cx="2326640" cy="2367280"/>
          </a:xfrm>
          <a:prstGeom prst="ellipse">
            <a:avLst/>
          </a:prstGeom>
          <a:solidFill>
            <a:schemeClr val="bg1">
              <a:lumMod val="9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0CADF29-21AA-FFF2-461A-476A8BE4857A}"/>
              </a:ext>
            </a:extLst>
          </p:cNvPr>
          <p:cNvSpPr/>
          <p:nvPr/>
        </p:nvSpPr>
        <p:spPr>
          <a:xfrm>
            <a:off x="4617720" y="1280160"/>
            <a:ext cx="2326640" cy="2367280"/>
          </a:xfrm>
          <a:prstGeom prst="ellipse">
            <a:avLst/>
          </a:prstGeom>
          <a:solidFill>
            <a:schemeClr val="bg1">
              <a:lumMod val="9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D8C6D51-DEA6-02EB-2BFA-5BF489E2AECC}"/>
              </a:ext>
            </a:extLst>
          </p:cNvPr>
          <p:cNvSpPr/>
          <p:nvPr/>
        </p:nvSpPr>
        <p:spPr>
          <a:xfrm>
            <a:off x="5514340" y="2672080"/>
            <a:ext cx="2326640" cy="2367280"/>
          </a:xfrm>
          <a:prstGeom prst="ellipse">
            <a:avLst/>
          </a:prstGeom>
          <a:solidFill>
            <a:schemeClr val="bg1">
              <a:lumMod val="95000"/>
              <a:alpha val="6117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4FD4785-C98A-20D4-EE6B-31EF59021A2B}"/>
              </a:ext>
            </a:extLst>
          </p:cNvPr>
          <p:cNvSpPr/>
          <p:nvPr/>
        </p:nvSpPr>
        <p:spPr>
          <a:xfrm>
            <a:off x="3314700" y="919580"/>
            <a:ext cx="4932680" cy="5018840"/>
          </a:xfrm>
          <a:prstGeom prst="ellipse">
            <a:avLst/>
          </a:prstGeom>
          <a:solidFill>
            <a:srgbClr val="F2F2F2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063C24-D4AF-0BFE-6D90-16DA7FBD7C9A}"/>
              </a:ext>
            </a:extLst>
          </p:cNvPr>
          <p:cNvSpPr txBox="1"/>
          <p:nvPr/>
        </p:nvSpPr>
        <p:spPr>
          <a:xfrm>
            <a:off x="6134100" y="362194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Set 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0A187AE-BD36-E5F8-9022-77C2B7933E69}"/>
              </a:ext>
            </a:extLst>
          </p:cNvPr>
          <p:cNvSpPr txBox="1"/>
          <p:nvPr/>
        </p:nvSpPr>
        <p:spPr>
          <a:xfrm>
            <a:off x="4312920" y="3621940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Set 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BC42F0F-30ED-957D-12B5-C78C30F441A9}"/>
              </a:ext>
            </a:extLst>
          </p:cNvPr>
          <p:cNvSpPr txBox="1"/>
          <p:nvPr/>
        </p:nvSpPr>
        <p:spPr>
          <a:xfrm>
            <a:off x="5161280" y="2110512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Set 1</a:t>
            </a:r>
          </a:p>
        </p:txBody>
      </p:sp>
    </p:spTree>
    <p:extLst>
      <p:ext uri="{BB962C8B-B14F-4D97-AF65-F5344CB8AC3E}">
        <p14:creationId xmlns:p14="http://schemas.microsoft.com/office/powerpoint/2010/main" val="337114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8BB441C-5955-11DE-1E51-E1B1CCA477F5}"/>
              </a:ext>
            </a:extLst>
          </p:cNvPr>
          <p:cNvSpPr txBox="1"/>
          <p:nvPr/>
        </p:nvSpPr>
        <p:spPr>
          <a:xfrm>
            <a:off x="4027932" y="2136338"/>
            <a:ext cx="413613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>
                <a:solidFill>
                  <a:schemeClr val="bg1"/>
                </a:solidFill>
              </a:rPr>
              <a:t>Connection</a:t>
            </a:r>
            <a:r>
              <a:rPr lang="de-DE" sz="4800" dirty="0">
                <a:solidFill>
                  <a:schemeClr val="bg1"/>
                </a:solidFill>
              </a:rPr>
              <a:t> </a:t>
            </a:r>
            <a:r>
              <a:rPr lang="de-DE" sz="4800" dirty="0" err="1">
                <a:solidFill>
                  <a:schemeClr val="bg1"/>
                </a:solidFill>
              </a:rPr>
              <a:t>instead</a:t>
            </a:r>
            <a:r>
              <a:rPr lang="de-DE" sz="4800" dirty="0">
                <a:solidFill>
                  <a:schemeClr val="bg1"/>
                </a:solidFill>
              </a:rPr>
              <a:t> </a:t>
            </a:r>
            <a:r>
              <a:rPr lang="de-DE" sz="4800" dirty="0" err="1">
                <a:solidFill>
                  <a:schemeClr val="bg1"/>
                </a:solidFill>
              </a:rPr>
              <a:t>of</a:t>
            </a:r>
            <a:r>
              <a:rPr lang="de-DE" sz="4800" dirty="0">
                <a:solidFill>
                  <a:schemeClr val="bg1"/>
                </a:solidFill>
              </a:rPr>
              <a:t> </a:t>
            </a:r>
            <a:r>
              <a:rPr lang="de-DE" sz="6000" b="1" dirty="0" err="1">
                <a:solidFill>
                  <a:schemeClr val="bg1"/>
                </a:solidFill>
              </a:rPr>
              <a:t>Conversion</a:t>
            </a:r>
            <a:endParaRPr lang="de-DE" sz="6000" b="1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45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C3DDB0-73F7-D9D4-34D9-80BFC51E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9C78D2-04BE-46A4-C2B7-EBE6B57121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Anna and Huge has a problem">
            <a:hlinkClick r:id="" action="ppaction://media"/>
            <a:extLst>
              <a:ext uri="{FF2B5EF4-FFF2-40B4-BE49-F238E27FC236}">
                <a16:creationId xmlns:a16="http://schemas.microsoft.com/office/drawing/2014/main" id="{0D9CB03E-685F-1A21-8F4B-77AFE66C43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BIM Process">
            <a:hlinkClick r:id="" action="ppaction://media"/>
            <a:extLst>
              <a:ext uri="{FF2B5EF4-FFF2-40B4-BE49-F238E27FC236}">
                <a16:creationId xmlns:a16="http://schemas.microsoft.com/office/drawing/2014/main" id="{DDAAC021-13C5-CB38-D695-2A729F421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8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973C-76D8-FBDE-A9AC-2F3F98D89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52" y="2510325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CA" sz="6000" b="1" dirty="0"/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70504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D77881E-BCCF-70FC-DDE8-4995430DD9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A8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49BB21-913E-7CE7-2E51-F2F67C1B009C}"/>
              </a:ext>
            </a:extLst>
          </p:cNvPr>
          <p:cNvSpPr txBox="1"/>
          <p:nvPr/>
        </p:nvSpPr>
        <p:spPr>
          <a:xfrm>
            <a:off x="1241320" y="2628781"/>
            <a:ext cx="950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SLIDE ELLIA</a:t>
            </a:r>
          </a:p>
        </p:txBody>
      </p:sp>
      <p:pic>
        <p:nvPicPr>
          <p:cNvPr id="6" name="Grafik 5" descr="Ein Bild, das Stecker enthält.&#10;&#10;Automatisch generierte Beschreibung">
            <a:extLst>
              <a:ext uri="{FF2B5EF4-FFF2-40B4-BE49-F238E27FC236}">
                <a16:creationId xmlns:a16="http://schemas.microsoft.com/office/drawing/2014/main" id="{1469BA04-2327-3C19-FD10-C9B403459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12192000" cy="6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3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tecker enthält.&#10;&#10;Automatisch generierte Beschreibung">
            <a:extLst>
              <a:ext uri="{FF2B5EF4-FFF2-40B4-BE49-F238E27FC236}">
                <a16:creationId xmlns:a16="http://schemas.microsoft.com/office/drawing/2014/main" id="{B8D13398-767A-0F84-4758-468D9524E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12192000" cy="6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5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</Words>
  <Application>Microsoft Office PowerPoint</Application>
  <PresentationFormat>Breitbild</PresentationFormat>
  <Paragraphs>43</Paragraphs>
  <Slides>24</Slides>
  <Notes>0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Simplified Arabic Fixed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Technology</vt:lpstr>
      <vt:lpstr>PowerPoint-Präsentation</vt:lpstr>
      <vt:lpstr>PowerPoint-Präsentation</vt:lpstr>
      <vt:lpstr>PowerPoint-Präsentation</vt:lpstr>
      <vt:lpstr>PowerPoint-Präsentation</vt:lpstr>
      <vt:lpstr>Principles</vt:lpstr>
      <vt:lpstr>Challenges</vt:lpstr>
      <vt:lpstr>Mesh Similarity Challenge</vt:lpstr>
      <vt:lpstr>Json Representation of Identity Model</vt:lpstr>
      <vt:lpstr>Git Workflow – Create “Pull Request”</vt:lpstr>
      <vt:lpstr>PowerPoint-Präsentation</vt:lpstr>
      <vt:lpstr>Approve / Reject Online using Github!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HPP Architekten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Krogmann, Helena</dc:creator>
  <cp:lastModifiedBy>Krogmann, Helena</cp:lastModifiedBy>
  <cp:revision>1</cp:revision>
  <dcterms:created xsi:type="dcterms:W3CDTF">2024-02-03T14:52:18Z</dcterms:created>
  <dcterms:modified xsi:type="dcterms:W3CDTF">2024-02-04T12:10:22Z</dcterms:modified>
</cp:coreProperties>
</file>